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5" r:id="rId1"/>
  </p:sldMasterIdLst>
  <p:notesMasterIdLst>
    <p:notesMasterId r:id="rId11"/>
  </p:notesMasterIdLst>
  <p:handoutMasterIdLst>
    <p:handoutMasterId r:id="rId12"/>
  </p:handoutMasterIdLst>
  <p:sldIdLst>
    <p:sldId id="266" r:id="rId2"/>
    <p:sldId id="267" r:id="rId3"/>
    <p:sldId id="268" r:id="rId4"/>
    <p:sldId id="274" r:id="rId5"/>
    <p:sldId id="275" r:id="rId6"/>
    <p:sldId id="271" r:id="rId7"/>
    <p:sldId id="276" r:id="rId8"/>
    <p:sldId id="270" r:id="rId9"/>
    <p:sldId id="277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505"/>
    <a:srgbClr val="1C2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6" autoAdjust="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notesViewPr>
    <p:cSldViewPr snapToGrid="0">
      <p:cViewPr varScale="1">
        <p:scale>
          <a:sx n="89" d="100"/>
          <a:sy n="89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F3EBAE9-56B5-4A09-8759-C529491C7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70CC12-62A7-4932-8944-994495474A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4667F-DFCA-4097-99F2-0660D92FF9CA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14D262-7A89-4D1B-B04D-21F26D3F2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11D57E-FC0F-420A-AF65-DD9477BE4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037E9-F9FB-45FC-BF4B-1DA4FA22347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524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B2296617-7107-44DB-9B17-A9329F79EFBA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 rtl="0"/>
            <a:endParaRPr lang="ru-RU" noProof="0" dirty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rtl="0">
              <a:defRPr/>
            </a:pPr>
            <a:fld id="{1CC06776-B046-B547-9777-FBDFF889AFA6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Заметки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1747" name="Номер слайда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Образ слайда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Заметки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33795" name="Номер слайда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ru-RU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Образ слайда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Заметки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="t" anchorCtr="0" compatLnSpc="1">
            <a:prstTxWarp prst="textNoShape">
              <a:avLst/>
            </a:prstTxWarp>
          </a:bodyPr>
          <a:lstStyle/>
          <a:p>
            <a:pPr rtl="0" eaLnBrk="1" hangingPunct="1">
              <a:spcBef>
                <a:spcPct val="0"/>
              </a:spcBef>
            </a:pPr>
            <a:endParaRPr lang="ru-RU" altLang="en-US"/>
          </a:p>
        </p:txBody>
      </p:sp>
      <p:sp>
        <p:nvSpPr>
          <p:cNvPr id="29699" name="Номер слайда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rtlCol="0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ru-RU" altLang="en-US" smtClean="0"/>
              <a:pPr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3281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5993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324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5293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 rtlCol="0"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6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 rtlCol="0"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rtlCol="0"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9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контуром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 rtlCol="0"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465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олилиния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8" name="Полилиния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9" name="Полилиния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0" name="Полилиния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1" name="Полилиния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2" name="Полилиния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олилиния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0" name="Полилиния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1" name="Полилиния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2" name="Полилиния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9" name="Текст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Текст 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8" name="Текст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ели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Название модуля, вариант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3" name="Полилиния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5" name="Полилиния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16" name="Полилиния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 rtlCol="0"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rtlCol="0"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69955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 rtlCol="0"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 rtlCol="0"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6" name="Полилиния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олилиния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олилиния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 rtlCol="0"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rtl="0"/>
            <a:r>
              <a:rPr lang="ru-RU" dirty="0">
                <a:latin typeface="+mj-lt"/>
              </a:rPr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 rtlCol="0"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 с заголовком 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Цикл/процесс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Изогнутая вверх стрелка 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Изогнутая вверх стрелка 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Изогнутая вверх стрелка 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140442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 rtlCol="0"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rtlCol="0"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rtlCol="0"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4" name="Текст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 rtlCol="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Титульный слайд, вариант 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rtlCol="0"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rtlCol="0"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пуск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 rtlCol="0"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rtlCol="0"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3" name="Полилиния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олилиния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олилиния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rtlCol="0" anchor="ctr"/>
          <a:lstStyle/>
          <a:p>
            <a:pPr rtl="0"/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6222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4903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885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1717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9916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5638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fld id="{093FEB98-CB2E-4ADA-B363-5C458A1FF31D}" type="datetime1">
              <a:rPr lang="ru-RU" smtClean="0"/>
              <a:t>01.05.2019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>
              <a:defRPr/>
            </a:pP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>
              <a:defRPr/>
            </a:pPr>
            <a:fld id="{484B6B05-D73D-1A49-8C93-5682AA188607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293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7" r:id="rId28"/>
    <p:sldLayoutId id="2147483938" r:id="rId29"/>
    <p:sldLayoutId id="2147483939" r:id="rId30"/>
    <p:sldLayoutId id="2147483940" r:id="rId31"/>
    <p:sldLayoutId id="2147483941" r:id="rId32"/>
    <p:sldLayoutId id="2147483943" r:id="rId33"/>
    <p:sldLayoutId id="2147483944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ccormickml.com/2013/08/15/radial-basis-function-network-rbfn-tutorial/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1832527"/>
            <a:ext cx="5419079" cy="3192946"/>
          </a:xfrm>
        </p:spPr>
        <p:txBody>
          <a:bodyPr rtlCol="0"/>
          <a:lstStyle/>
          <a:p>
            <a:pPr rtl="0" eaLnBrk="1" hangingPunct="1"/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Využitie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Radial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Basis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Function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</a:t>
            </a:r>
            <a:r>
              <a:rPr lang="sk-SK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Networks</a:t>
            </a:r>
            <a:r>
              <a:rPr lang="sk-SK" sz="5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 v diagnostike rakoviny mliečnych žliaz</a:t>
            </a:r>
            <a:endParaRPr lang="ru-RU" sz="54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28674" name="Подзаголовок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9009" y="5294017"/>
            <a:ext cx="7705725" cy="1195387"/>
          </a:xfrm>
        </p:spPr>
        <p:txBody>
          <a:bodyPr rtlCol="0"/>
          <a:lstStyle/>
          <a:p>
            <a:pPr algn="l" rtl="0" eaLnBrk="1" hangingPunct="1"/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Členovia:   Diana Olejárová,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 Karina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Cimborová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Nadiia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Bezerova</a:t>
            </a: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,</a:t>
            </a:r>
            <a:b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</a:br>
            <a:r>
              <a:rPr lang="sk-SK" altLang="en-US" sz="2800" i="0" dirty="0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	     Stanislava-Saranda </a:t>
            </a:r>
            <a:r>
              <a:rPr lang="sk-SK" altLang="en-US" sz="2800" i="0" dirty="0" err="1">
                <a:solidFill>
                  <a:srgbClr val="0705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Glegoo" pitchFamily="2" charset="0"/>
                <a:cs typeface="Glegoo" pitchFamily="2" charset="0"/>
              </a:rPr>
              <a:t>Halupkova</a:t>
            </a:r>
            <a:endParaRPr lang="ru-RU" altLang="en-US" sz="2800" i="0" dirty="0">
              <a:solidFill>
                <a:srgbClr val="0705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Glegoo" pitchFamily="2" charset="0"/>
              <a:cs typeface="Glegoo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 rtlCol="0"/>
          <a:lstStyle/>
          <a:p>
            <a:pPr rtl="0" eaLnBrk="1" hangingPunct="1"/>
            <a:r>
              <a:rPr lang="sk-SK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Ciele projektu: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30722" name="Подзаголовок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61507" y="1300162"/>
            <a:ext cx="8685213" cy="4452052"/>
          </a:xfrm>
          <a:solidFill>
            <a:schemeClr val="tx1"/>
          </a:solidFill>
        </p:spPr>
        <p:txBody>
          <a:bodyPr rtlCol="0"/>
          <a:lstStyle/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Vytvorenie a trénovanie RBF siete pre predikovanie a diagnostiku rizika ochorenia rakoviny ml. žliaz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Porovnanie</a:t>
            </a:r>
          </a:p>
          <a:p>
            <a:pPr marL="1211263" indent="-571500">
              <a:lnSpc>
                <a:spcPct val="90000"/>
              </a:lnSpc>
              <a:spcBef>
                <a:spcPct val="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altLang="en-US" sz="4000" b="1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Prezentácia hotového riešenia pomocou webovej aplikácie</a:t>
            </a: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k-SK" altLang="en-US" dirty="0">
              <a:ea typeface="Glegoo" pitchFamily="2" charset="0"/>
              <a:cs typeface="Glegoo" pitchFamily="2" charset="0"/>
            </a:endParaRPr>
          </a:p>
          <a:p>
            <a:pPr marL="1096963" indent="-457200" rtl="0"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altLang="en-US" dirty="0">
              <a:ea typeface="Glegoo" pitchFamily="2" charset="0"/>
              <a:cs typeface="Glego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Текст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5" y="1725613"/>
            <a:ext cx="2178050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RBF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1" name="Текст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30850" y="1697038"/>
            <a:ext cx="2179638" cy="636587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Python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2772" name="Текст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47113" y="1697038"/>
            <a:ext cx="2179637" cy="1183241"/>
          </a:xfrm>
        </p:spPr>
        <p:txBody>
          <a:bodyPr rtlCol="0"/>
          <a:lstStyle/>
          <a:p>
            <a:pPr>
              <a:spcBef>
                <a:spcPct val="0"/>
              </a:spcBef>
            </a:pPr>
            <a:r>
              <a:rPr lang="en-US" sz="40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Kaggle</a:t>
            </a:r>
            <a:endParaRPr lang="ru-RU" altLang="en-US" sz="40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  <a:p>
            <a:pPr rtl="0" eaLnBrk="1" hangingPunct="1">
              <a:spcBef>
                <a:spcPct val="0"/>
              </a:spcBef>
            </a:pPr>
            <a:endParaRPr lang="ru-RU" altLang="en-US" dirty="0">
              <a:ea typeface="Glegoo" pitchFamily="2" charset="0"/>
            </a:endParaRPr>
          </a:p>
        </p:txBody>
      </p:sp>
      <p:sp>
        <p:nvSpPr>
          <p:cNvPr id="32774" name="Текст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30850" y="4510088"/>
            <a:ext cx="2179638" cy="636587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54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  <a:cs typeface="Arial" panose="020B0604020202020204" pitchFamily="34" charset="0"/>
              </a:rPr>
              <a:t>Azure</a:t>
            </a:r>
            <a:endParaRPr lang="ru-RU" altLang="en-US" sz="54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2773" name="Текст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6175" y="4633387"/>
            <a:ext cx="2178050" cy="636588"/>
          </a:xfrm>
        </p:spPr>
        <p:txBody>
          <a:bodyPr rtlCol="0"/>
          <a:lstStyle/>
          <a:p>
            <a:pPr rtl="0" eaLnBrk="1" hangingPunct="1">
              <a:spcBef>
                <a:spcPct val="0"/>
              </a:spcBef>
            </a:pPr>
            <a:r>
              <a:rPr lang="en-US" altLang="en-US" sz="40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  <a:ea typeface="+mj-ea"/>
              </a:rPr>
              <a:t>Visual Studio MVC</a:t>
            </a:r>
            <a:endParaRPr lang="ru-RU" altLang="en-US" sz="4000" spc="-5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  <a:ea typeface="+mj-ea"/>
            </a:endParaRPr>
          </a:p>
        </p:txBody>
      </p:sp>
      <p:sp>
        <p:nvSpPr>
          <p:cNvPr id="3" name="Улыбающееся лицо 2">
            <a:extLst>
              <a:ext uri="{FF2B5EF4-FFF2-40B4-BE49-F238E27FC236}">
                <a16:creationId xmlns:a16="http://schemas.microsoft.com/office/drawing/2014/main" id="{9D736F73-44EC-46CB-A621-18EA7EF20A1D}"/>
              </a:ext>
            </a:extLst>
          </p:cNvPr>
          <p:cNvSpPr/>
          <p:nvPr/>
        </p:nvSpPr>
        <p:spPr>
          <a:xfrm>
            <a:off x="9313308" y="4389484"/>
            <a:ext cx="925033" cy="931770"/>
          </a:xfrm>
          <a:prstGeom prst="smileyFac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/>
              <a:t>RBF sieť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A5038036-0189-4E44-ADCB-0863E322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7669" y="2835866"/>
            <a:ext cx="9885338" cy="637287"/>
          </a:xfrm>
        </p:spPr>
        <p:txBody>
          <a:bodyPr/>
          <a:lstStyle/>
          <a:p>
            <a:r>
              <a:rPr lang="sk-SK" sz="2000" dirty="0"/>
              <a:t>Úprava cieľových tried  </a:t>
            </a:r>
            <a:r>
              <a:rPr lang="sk-SK" sz="2000" dirty="0" err="1"/>
              <a:t>malignant</a:t>
            </a:r>
            <a:r>
              <a:rPr lang="sk-SK" sz="2000" dirty="0"/>
              <a:t> (M=[1, 0]) a </a:t>
            </a:r>
            <a:r>
              <a:rPr lang="sk-SK" sz="2000" dirty="0" err="1"/>
              <a:t>benign</a:t>
            </a:r>
            <a:r>
              <a:rPr lang="sk-SK" sz="2000" dirty="0"/>
              <a:t> (B=[0, 1])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7669" y="3759396"/>
            <a:ext cx="9885338" cy="637287"/>
          </a:xfrm>
        </p:spPr>
        <p:txBody>
          <a:bodyPr/>
          <a:lstStyle/>
          <a:p>
            <a:r>
              <a:rPr lang="sk-SK" sz="2000" dirty="0"/>
              <a:t>Škálovanie dát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37E7AEFB-9E9F-488E-A4BC-966B006F91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7669" y="5606457"/>
            <a:ext cx="9885338" cy="637287"/>
          </a:xfrm>
        </p:spPr>
        <p:txBody>
          <a:bodyPr/>
          <a:lstStyle/>
          <a:p>
            <a:r>
              <a:rPr lang="sk-SK" sz="2000" dirty="0"/>
              <a:t>Generovanie prototypov (centrá zhlukov) z </a:t>
            </a:r>
            <a:r>
              <a:rPr lang="sk-SK" sz="2000" dirty="0" err="1"/>
              <a:t>trénovacích</a:t>
            </a:r>
            <a:r>
              <a:rPr lang="sk-SK" sz="2000" dirty="0"/>
              <a:t> dát (5 pre každú triedu)</a:t>
            </a:r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7669" y="1912335"/>
            <a:ext cx="9885338" cy="637287"/>
          </a:xfrm>
        </p:spPr>
        <p:txBody>
          <a:bodyPr/>
          <a:lstStyle/>
          <a:p>
            <a:r>
              <a:rPr lang="en-US" sz="2000" dirty="0"/>
              <a:t>Na</a:t>
            </a:r>
            <a:r>
              <a:rPr lang="sk-SK" sz="2000" dirty="0"/>
              <a:t>čítanie dát zo súboru (data.csv)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7669" y="4682926"/>
            <a:ext cx="9885338" cy="637287"/>
          </a:xfrm>
        </p:spPr>
        <p:txBody>
          <a:bodyPr/>
          <a:lstStyle/>
          <a:p>
            <a:r>
              <a:rPr lang="sk-SK" sz="2000" dirty="0"/>
              <a:t>Stratifikované rozdelenie dát na </a:t>
            </a:r>
            <a:r>
              <a:rPr lang="sk-SK" sz="2000" dirty="0" err="1"/>
              <a:t>trénovaciu</a:t>
            </a:r>
            <a:r>
              <a:rPr lang="sk-SK" sz="2000" dirty="0"/>
              <a:t> a testovaciu vzorku (80/20)</a:t>
            </a:r>
          </a:p>
        </p:txBody>
      </p:sp>
    </p:spTree>
    <p:extLst>
      <p:ext uri="{BB962C8B-B14F-4D97-AF65-F5344CB8AC3E}">
        <p14:creationId xmlns:p14="http://schemas.microsoft.com/office/powerpoint/2010/main" val="279965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B2826-B97C-4E16-A728-5483BBA3E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5400" dirty="0"/>
              <a:t>RBF sieť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jekt pre text 2">
                <a:extLst>
                  <a:ext uri="{FF2B5EF4-FFF2-40B4-BE49-F238E27FC236}">
                    <a16:creationId xmlns:a16="http://schemas.microsoft.com/office/drawing/2014/main" id="{A5038036-0189-4E44-ADCB-0863E3228696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397669" y="2835866"/>
                <a:ext cx="9885338" cy="637287"/>
              </a:xfrm>
            </p:spPr>
            <p:txBody>
              <a:bodyPr/>
              <a:lstStyle/>
              <a:p>
                <a:r>
                  <a:rPr lang="sk-SK" sz="2000" dirty="0"/>
                  <a:t>Trénovanie – </a:t>
                </a:r>
                <a:r>
                  <a:rPr lang="sk-SK" sz="2000" dirty="0" err="1"/>
                  <a:t>Gaussova</a:t>
                </a:r>
                <a:r>
                  <a:rPr lang="sk-SK" sz="2000" dirty="0"/>
                  <a:t> aktivačná funkcia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k-S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k-SK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sk-SK" sz="2000" dirty="0"/>
              </a:p>
            </p:txBody>
          </p:sp>
        </mc:Choice>
        <mc:Fallback xmlns="">
          <p:sp>
            <p:nvSpPr>
              <p:cNvPr id="3" name="Zástupný objekt pre text 2">
                <a:extLst>
                  <a:ext uri="{FF2B5EF4-FFF2-40B4-BE49-F238E27FC236}">
                    <a16:creationId xmlns:a16="http://schemas.microsoft.com/office/drawing/2014/main" id="{A5038036-0189-4E44-ADCB-0863E3228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397669" y="2835866"/>
                <a:ext cx="9885338" cy="637287"/>
              </a:xfrm>
              <a:blipFill>
                <a:blip r:embed="rId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BF844F32-9A22-42FF-9CF4-7A5065211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97669" y="3759396"/>
            <a:ext cx="9885338" cy="637287"/>
          </a:xfrm>
        </p:spPr>
        <p:txBody>
          <a:bodyPr/>
          <a:lstStyle/>
          <a:p>
            <a:r>
              <a:rPr lang="en-US" sz="2000" dirty="0" err="1"/>
              <a:t>Testovanie</a:t>
            </a:r>
            <a:endParaRPr lang="sk-SK" sz="2000" dirty="0"/>
          </a:p>
        </p:txBody>
      </p:sp>
      <p:sp>
        <p:nvSpPr>
          <p:cNvPr id="6" name="Zástupný objekt pre text 5">
            <a:extLst>
              <a:ext uri="{FF2B5EF4-FFF2-40B4-BE49-F238E27FC236}">
                <a16:creationId xmlns:a16="http://schemas.microsoft.com/office/drawing/2014/main" id="{13650F9D-385B-41E0-9B21-18043DCEB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7669" y="1912335"/>
            <a:ext cx="9885338" cy="637287"/>
          </a:xfrm>
        </p:spPr>
        <p:txBody>
          <a:bodyPr/>
          <a:lstStyle/>
          <a:p>
            <a:r>
              <a:rPr lang="sk-SK" sz="2000" dirty="0"/>
              <a:t>Výpočet sigmy (maximálna vzdialenosť medzi dvoma prototypmi/celkový počet prototypov)</a:t>
            </a:r>
          </a:p>
        </p:txBody>
      </p:sp>
      <p:sp>
        <p:nvSpPr>
          <p:cNvPr id="7" name="Zástupný objekt pre text 6">
            <a:extLst>
              <a:ext uri="{FF2B5EF4-FFF2-40B4-BE49-F238E27FC236}">
                <a16:creationId xmlns:a16="http://schemas.microsoft.com/office/drawing/2014/main" id="{C9CF8735-CF67-4DF6-B2AC-54B6774ED2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7669" y="4682926"/>
            <a:ext cx="9885338" cy="637287"/>
          </a:xfrm>
        </p:spPr>
        <p:txBody>
          <a:bodyPr/>
          <a:lstStyle/>
          <a:p>
            <a:r>
              <a:rPr lang="en-US" sz="2000" dirty="0" err="1"/>
              <a:t>Vygenerovanie</a:t>
            </a:r>
            <a:r>
              <a:rPr lang="en-US" sz="2000" dirty="0"/>
              <a:t> </a:t>
            </a:r>
            <a:r>
              <a:rPr lang="en-US" sz="2000" dirty="0" err="1"/>
              <a:t>kontingen</a:t>
            </a:r>
            <a:r>
              <a:rPr lang="sk-SK" sz="2000" dirty="0"/>
              <a:t>čnej tabuľky</a:t>
            </a:r>
          </a:p>
        </p:txBody>
      </p:sp>
      <p:sp>
        <p:nvSpPr>
          <p:cNvPr id="10" name="Zástupný objekt pre text 9">
            <a:extLst>
              <a:ext uri="{FF2B5EF4-FFF2-40B4-BE49-F238E27FC236}">
                <a16:creationId xmlns:a16="http://schemas.microsoft.com/office/drawing/2014/main" id="{E06CC783-C09F-4F92-991C-B878E20F33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7669" y="5606457"/>
            <a:ext cx="10125970" cy="637287"/>
          </a:xfrm>
        </p:spPr>
        <p:txBody>
          <a:bodyPr/>
          <a:lstStyle/>
          <a:p>
            <a:r>
              <a:rPr lang="sk-SK" sz="2000" dirty="0"/>
              <a:t>Výpočet presnosti</a:t>
            </a:r>
          </a:p>
        </p:txBody>
      </p:sp>
    </p:spTree>
    <p:extLst>
      <p:ext uri="{BB962C8B-B14F-4D97-AF65-F5344CB8AC3E}">
        <p14:creationId xmlns:p14="http://schemas.microsoft.com/office/powerpoint/2010/main" val="246087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D826D-E704-4F67-A990-F087E7957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k-SK" dirty="0"/>
              <a:t>Architektúra RBF siete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EA7054E-AE61-4D7B-8AF8-3E35C27CE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5062" y="1929922"/>
            <a:ext cx="7381875" cy="3664786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F3DC8198-6C73-48BE-8327-5480B20E924E}"/>
              </a:ext>
            </a:extLst>
          </p:cNvPr>
          <p:cNvSpPr txBox="1"/>
          <p:nvPr/>
        </p:nvSpPr>
        <p:spPr>
          <a:xfrm>
            <a:off x="5862602" y="56676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6663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5F96F0-9127-45E3-BA16-E60B501C1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30E4F5D-7BBF-425D-A1B4-580460C0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30" y="2900362"/>
            <a:ext cx="2400300" cy="105727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5A480E4-F72F-4F98-8DD1-18E938FE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84" y="2502300"/>
            <a:ext cx="3000375" cy="3248025"/>
          </a:xfrm>
          <a:prstGeom prst="rect">
            <a:avLst/>
          </a:prstGeom>
        </p:spPr>
      </p:pic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20728424-DBF6-4D80-879C-612224B48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k-SK" dirty="0"/>
              <a:t>Výstup z neurónovej siete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F0E840B2-343E-42FD-BDE6-25537AA1E4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k-SK" dirty="0" err="1"/>
              <a:t>Kontinge</a:t>
            </a:r>
            <a:r>
              <a:rPr lang="en-US" dirty="0"/>
              <a:t>n</a:t>
            </a:r>
            <a:r>
              <a:rPr lang="sk-SK" dirty="0" err="1"/>
              <a:t>čná</a:t>
            </a:r>
            <a:r>
              <a:rPr lang="sk-SK" dirty="0"/>
              <a:t> tabuľka</a:t>
            </a:r>
          </a:p>
        </p:txBody>
      </p:sp>
    </p:spTree>
    <p:extLst>
      <p:ext uri="{BB962C8B-B14F-4D97-AF65-F5344CB8AC3E}">
        <p14:creationId xmlns:p14="http://schemas.microsoft.com/office/powerpoint/2010/main" val="17280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86460" y="2147777"/>
            <a:ext cx="5419079" cy="2248786"/>
          </a:xfrm>
        </p:spPr>
        <p:txBody>
          <a:bodyPr rtlCol="0"/>
          <a:lstStyle/>
          <a:p>
            <a:pPr rtl="0" eaLnBrk="1" hangingPunct="1"/>
            <a:r>
              <a:rPr lang="sk-SK" sz="8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Ďakujeme za pozornosť!</a:t>
            </a:r>
            <a:endParaRPr lang="ru-RU" sz="8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130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FE5E16-3C45-467A-B93F-2FF7FC744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Referencie</a:t>
            </a:r>
            <a:endParaRPr lang="sk-SK" dirty="0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8AC8A7B0-75E6-4836-B199-28264C688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[1]</a:t>
            </a:r>
            <a:r>
              <a:rPr lang="sk-SK" dirty="0">
                <a:hlinkClick r:id="rId2"/>
              </a:rPr>
              <a:t> http://mccormickml.com/2013/08/15/radial-basis-function-network-rbfn-tutorial/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30600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0</TotalTime>
  <Words>171</Words>
  <Application>Microsoft Office PowerPoint</Application>
  <PresentationFormat>Širokouhlá</PresentationFormat>
  <Paragraphs>34</Paragraphs>
  <Slides>9</Slides>
  <Notes>4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Cantarell</vt:lpstr>
      <vt:lpstr>Century Schoolbook</vt:lpstr>
      <vt:lpstr>Gabriola</vt:lpstr>
      <vt:lpstr>Wingdings 2</vt:lpstr>
      <vt:lpstr>Вид</vt:lpstr>
      <vt:lpstr>Využitie Radial Basis Function Networks v diagnostike rakoviny mliečnych žliaz</vt:lpstr>
      <vt:lpstr>Ciele projektu:</vt:lpstr>
      <vt:lpstr>Prezentácia programu PowerPoint</vt:lpstr>
      <vt:lpstr>RBF sieť</vt:lpstr>
      <vt:lpstr>RBF sieť</vt:lpstr>
      <vt:lpstr>Architektúra RBF siete</vt:lpstr>
      <vt:lpstr>Prezentácia programu PowerPoint</vt:lpstr>
      <vt:lpstr>Ďakujeme za pozornosť!</vt:lpstr>
      <vt:lpstr>Referencie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2019-03-25T18:34:04Z</dcterms:created>
  <dcterms:modified xsi:type="dcterms:W3CDTF">2019-05-01T04:54:18Z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2018-08-10T18:04:48.7892668Z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